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5D130-6DFF-4CF0-8479-6122C77DDED2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D18359-7611-4D43-A138-78E0CF1E57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624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189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BD3E6-1482-AF40-2418-3AB343CD6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7CD546-E313-1DD2-3B3F-FBF1995D95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BB74F7D-8C83-1C81-66E5-AD95078603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87002-31DA-E5BD-9762-7EAF748435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739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46414-2DE0-7FF3-0185-E2D69B6B1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0CD0C5E-79F1-B6D4-9F95-A336ACEDF3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41C8FE6-8425-BDE3-8DB4-540A79789D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E73AEA-A9E5-BF46-4B76-FE75C0F24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134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1681F-7996-40BE-96B5-97FC9B678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3D440C1-FE1F-22A3-D910-EC8D311C65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CDE0B1-EEAE-3402-9316-DD6D884EF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220CC6-5593-EF17-D701-A375C0DCB6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7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8BD96-9C92-A6EF-C965-B7C506EBD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F179535-4D2C-F456-EC12-F98ED773D4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8E9A81F-98D9-A9E0-77BC-E559AF926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4B542B-47AC-2BCB-1452-04F8B17ADC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342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6F631-946A-6BEC-16CB-F2DB3CCBD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759021-5C34-270C-2D41-0B6478AD09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248DA04-01A4-77E7-BAE5-4305C6DC7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06D1B7-BE43-2198-93C6-97E550ABE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14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CC582-4B1E-04AF-52D5-F84F22C96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05B906-33AB-13E8-4A51-D05AB2CCA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85F476-9F51-881C-48E6-4C06BE04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2C9998-489E-E777-C105-C24E75D5F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F53F3F-98D5-6871-BABA-4AB4A9E6F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38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61004-90BE-E0D5-F0C5-3475ED768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80AD1D-021F-055D-CB6A-8FCB2678C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6311C1-49C6-9CC9-CAEF-5ADA376F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7086B7-B785-8FBC-198B-EB2A6CB98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209E8E-7FE7-92AC-350B-40406ECF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1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178C72-31F7-B29F-9D52-FA6E702AC7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662E9F-2DF9-7F29-FAE1-AEAC2FDE2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54FBF9-B83E-233C-652C-283E276FA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A423A-CD4A-0BB0-7A17-75A40E0EA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DAA5F-DFC1-1A36-A089-77A73171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616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15F38-5251-2541-E065-6AEB9EDC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252F53-2F4C-097B-E767-F82B3467D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AEF94E-EDB0-73E9-332B-266B7B38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3EB6CE-9FFA-4949-76B0-92B7AAE7B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293366-6EBE-0697-0B49-9222C569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5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12FD8-713E-0A0A-47CC-7CAD2838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7F3550-A8AE-642A-3E3A-303155FE3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0713B-005F-E1BC-4EA3-44707B524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21DE1E-AA96-C193-3541-DA4033D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08786-3ECB-1188-430F-248CBF0E7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93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D008A-1B69-06FD-CCF2-E730CC590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A3439A-50BE-C45B-B167-CE7201F52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26CA84-05A8-FC26-3811-E8865CA27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5A5307-0334-1772-29E5-25FC52944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62A1E0-86B5-53D6-1555-57CA2C7B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B37985-0027-DAD0-477C-C9ECAD5B3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362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003CE-8F41-74BF-99DF-B48432340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413F09-6674-E7B9-6BD0-F6F642AA7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48BDDD-56C4-00F0-289E-5D51DC722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C42A9A-59EF-CAAA-438F-E3E2F7572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96705E-D4C0-8B04-A7D9-56047E6E4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8D30E1-FDCC-348E-07A4-D01C7C4C4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1FB2D6-FEF9-B524-9C1D-0C40662DB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9D8228-3859-CADE-9E2E-262C8139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66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7834E-163D-38CD-73D1-DDC1C192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34B2F3-BD66-9CA8-F5D7-878F7517F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DC2C0D-541A-C5DF-F6F0-2D6C3CFA2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B81A03-BE89-2882-94FB-D2DA5894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30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EBBDF7-AC83-C153-903B-936500398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E8399C-ADC3-7C7F-5686-176575E69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93F4DD-4197-4F9E-F1AB-44E998ACF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076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C665C-F9C4-FA1F-67A6-9ED67EE20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7BD9FF-8EBE-9355-D8EF-2F4D0C98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85E91B-D233-F2CB-510C-6375E97C1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C7A7A3-1877-90CE-60E1-CAC41C65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5E2B6D-AD13-77FB-9FA9-6A4AF9CD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B176B6-3DA8-C08C-7F81-39BC0002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78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2B24D-BA39-9C7E-96DE-215E737F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901A09-5A41-124C-DF60-7CD817876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235820-D7AE-B690-FDAB-9453BAA4E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CED646-7FE9-0051-D802-1472F39E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0F2FC1-274D-AE72-0711-9D0C3B20B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D6B911-56F9-3D10-C1AB-57FF04DA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3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C7C299-4E64-1838-91BE-7C7C0412D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8898EF-3885-CAC8-558D-7339D1ADE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C1907B-2B35-08D8-30F5-DC66FD91B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132FE9-F496-B803-10FE-883FE3858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5F4B82-2AC4-3323-412C-D465D340B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6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16E2F-9FE7-3F88-5D28-C5AA094DD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2DGP 1</a:t>
            </a:r>
            <a:r>
              <a:rPr lang="ko-KR" altLang="en-US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5E210B-A76D-94A4-82A8-F564E2DCC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게임공학과 </a:t>
            </a:r>
            <a:r>
              <a: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2024180002 </a:t>
            </a:r>
            <a:r>
              <a: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강석주</a:t>
            </a:r>
          </a:p>
        </p:txBody>
      </p:sp>
    </p:spTree>
    <p:extLst>
      <p:ext uri="{BB962C8B-B14F-4D97-AF65-F5344CB8AC3E}">
        <p14:creationId xmlns:p14="http://schemas.microsoft.com/office/powerpoint/2010/main" val="174543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9CC0EEF-84CC-F25C-F9F9-8B6AA3D166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65" y="486607"/>
            <a:ext cx="11520669" cy="5884786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sx="1000" sy="1000" algn="ctr" rotWithShape="0">
              <a:srgbClr val="000000"/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2BEC57-0F92-8F6A-2ED3-267FD9BCF0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637" y="1443037"/>
            <a:ext cx="7324725" cy="39719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B06F458-38CB-7380-D92A-D196F303D6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376" y="121307"/>
            <a:ext cx="4795778" cy="244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4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499D3A3-E7F9-4E5E-AA73-C0B9A0266C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4" y="267380"/>
            <a:ext cx="3655763" cy="1982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B74316-6044-FF90-681D-C8E8C693EEE0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죠죠의</a:t>
            </a:r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기묘한 모험</a:t>
            </a:r>
            <a:r>
              <a:rPr lang="en-US" altLang="ko-KR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</a:t>
            </a:r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미래를 위한 유산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6A6F0F-9211-7D91-28F5-3B582582E8CE}"/>
              </a:ext>
            </a:extLst>
          </p:cNvPr>
          <p:cNvSpPr txBox="1"/>
          <p:nvPr/>
        </p:nvSpPr>
        <p:spPr>
          <a:xfrm>
            <a:off x="1031432" y="1901440"/>
            <a:ext cx="96635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장르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 2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인 대전 격투 게임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게임 콘셉트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만화에서 파생된 게임으로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등장인물을 활용한 격투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원작 내 기술을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본딴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각 캐릭터의 기술 사용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재미 요소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단순 콤보가 아닌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죠죠만의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독특한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기술 개념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원작 주인공과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빌런의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대치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45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EC10E-914C-3A33-1D42-1651DFF99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B21B8F-69CB-D067-0A51-4F1CECA816CF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CE1971-B356-BD9C-6ADB-51D94CF3DECB}"/>
              </a:ext>
            </a:extLst>
          </p:cNvPr>
          <p:cNvSpPr txBox="1"/>
          <p:nvPr/>
        </p:nvSpPr>
        <p:spPr>
          <a:xfrm>
            <a:off x="7637269" y="2443600"/>
            <a:ext cx="96635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1P</a:t>
            </a: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주인공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죠죠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역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w, a, s, d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조작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2P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빌런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디오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역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방향키 조작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3C7AAF-04AB-E62B-9D28-7C42A5F955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580186"/>
            <a:ext cx="6373057" cy="47517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81EF91-0EB7-EE76-B9DD-F33AFB56F04E}"/>
              </a:ext>
            </a:extLst>
          </p:cNvPr>
          <p:cNvSpPr txBox="1"/>
          <p:nvPr/>
        </p:nvSpPr>
        <p:spPr>
          <a:xfrm>
            <a:off x="1484131" y="2966521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59CEE-56CC-5A20-47D6-85064FF6BFFA}"/>
              </a:ext>
            </a:extLst>
          </p:cNvPr>
          <p:cNvSpPr txBox="1"/>
          <p:nvPr/>
        </p:nvSpPr>
        <p:spPr>
          <a:xfrm>
            <a:off x="4032490" y="2966521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2P</a:t>
            </a:r>
          </a:p>
        </p:txBody>
      </p:sp>
    </p:spTree>
    <p:extLst>
      <p:ext uri="{BB962C8B-B14F-4D97-AF65-F5344CB8AC3E}">
        <p14:creationId xmlns:p14="http://schemas.microsoft.com/office/powerpoint/2010/main" val="124992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A7FE4-D709-FA7F-630E-925CD1654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CCC428-A991-2557-9689-BD826E8A490F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E76144-BD36-CB0C-4A34-826B2A63CFFA}"/>
              </a:ext>
            </a:extLst>
          </p:cNvPr>
          <p:cNvSpPr txBox="1"/>
          <p:nvPr/>
        </p:nvSpPr>
        <p:spPr>
          <a:xfrm>
            <a:off x="7360212" y="1824552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공격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피격 시 게이지 축적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B946B1-DF00-C6AF-CAF5-94332CAD79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792786"/>
            <a:ext cx="5802776" cy="43265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80AC3D8-5C53-5674-E104-75F0461FB7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816" r="12753"/>
          <a:stretch>
            <a:fillRect/>
          </a:stretch>
        </p:blipFill>
        <p:spPr>
          <a:xfrm>
            <a:off x="514891" y="1556492"/>
            <a:ext cx="6315184" cy="477263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221FFB3-0B9E-40E3-48DC-C0A8118C3E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579" y="2906656"/>
            <a:ext cx="3908385" cy="855851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BF111D4-04EE-68B8-98AA-BD9D758CC31B}"/>
              </a:ext>
            </a:extLst>
          </p:cNvPr>
          <p:cNvCxnSpPr>
            <a:cxnSpLocks/>
          </p:cNvCxnSpPr>
          <p:nvPr/>
        </p:nvCxnSpPr>
        <p:spPr>
          <a:xfrm>
            <a:off x="9367771" y="2644403"/>
            <a:ext cx="0" cy="527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C95CA5A-CA19-B687-4565-287EA6E6ADB8}"/>
              </a:ext>
            </a:extLst>
          </p:cNvPr>
          <p:cNvCxnSpPr>
            <a:cxnSpLocks/>
          </p:cNvCxnSpPr>
          <p:nvPr/>
        </p:nvCxnSpPr>
        <p:spPr>
          <a:xfrm>
            <a:off x="9367772" y="4244390"/>
            <a:ext cx="0" cy="527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44851CD-1488-54CB-BEA2-534126FB4CE3}"/>
              </a:ext>
            </a:extLst>
          </p:cNvPr>
          <p:cNvSpPr txBox="1"/>
          <p:nvPr/>
        </p:nvSpPr>
        <p:spPr>
          <a:xfrm>
            <a:off x="7077827" y="5033035"/>
            <a:ext cx="9663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스탠드와 함께 더욱 강화된 공격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(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중첩 횟수에 따라 상이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DD24CF2-5331-8F24-FD45-90B86EB72088}"/>
              </a:ext>
            </a:extLst>
          </p:cNvPr>
          <p:cNvCxnSpPr/>
          <p:nvPr/>
        </p:nvCxnSpPr>
        <p:spPr>
          <a:xfrm>
            <a:off x="3345820" y="2825294"/>
            <a:ext cx="0" cy="39138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C1E00C-0B88-6789-25F1-A483F1C22ECF}"/>
              </a:ext>
            </a:extLst>
          </p:cNvPr>
          <p:cNvSpPr txBox="1"/>
          <p:nvPr/>
        </p:nvSpPr>
        <p:spPr>
          <a:xfrm>
            <a:off x="2667320" y="2313394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</a:t>
            </a:r>
            <a:endParaRPr lang="en-US" altLang="ko-KR" sz="28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10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FF9F6-DFDC-BC79-A863-5D59E4658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629725-431D-9363-2CC0-75C4D31ADA83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238080-E1AB-3E98-4C0C-34BEAF2541D5}"/>
              </a:ext>
            </a:extLst>
          </p:cNvPr>
          <p:cNvSpPr txBox="1"/>
          <p:nvPr/>
        </p:nvSpPr>
        <p:spPr>
          <a:xfrm>
            <a:off x="6695127" y="2620725"/>
            <a:ext cx="5306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게이지가 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MAX</a:t>
            </a:r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인 경우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</a:p>
          <a:p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초필살기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더 월드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발동 가능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더 월드 발동 시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시공간이 멈추고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</a:t>
            </a: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시전자만이 움직일 수 있음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E4023B-BB0B-F80A-731A-F0548D1629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792786"/>
            <a:ext cx="5802776" cy="43265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04489E7-9200-9912-2398-B9C9A72F4F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816" r="12753"/>
          <a:stretch>
            <a:fillRect/>
          </a:stretch>
        </p:blipFill>
        <p:spPr>
          <a:xfrm>
            <a:off x="537028" y="1792786"/>
            <a:ext cx="5802775" cy="4385388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DF4776E-A01E-FC37-400C-D12A595EE5AC}"/>
              </a:ext>
            </a:extLst>
          </p:cNvPr>
          <p:cNvCxnSpPr/>
          <p:nvPr/>
        </p:nvCxnSpPr>
        <p:spPr>
          <a:xfrm>
            <a:off x="3125165" y="2948252"/>
            <a:ext cx="0" cy="39138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08613454-D6A1-B0FA-7398-B0EB1DD6C5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627" r="12658"/>
          <a:stretch>
            <a:fillRect/>
          </a:stretch>
        </p:blipFill>
        <p:spPr>
          <a:xfrm>
            <a:off x="537028" y="1791958"/>
            <a:ext cx="5810491" cy="437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6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7226D-8C1B-B8E5-9602-A2137774E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A192D5-CC85-143B-C760-6774008DAAD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4" y="267380"/>
            <a:ext cx="3655763" cy="1982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D541B-21EC-121D-ED2E-DA1DA5A10D1B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일정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893A8-8371-9527-6D85-6C59D0BC9009}"/>
              </a:ext>
            </a:extLst>
          </p:cNvPr>
          <p:cNvSpPr txBox="1"/>
          <p:nvPr/>
        </p:nvSpPr>
        <p:spPr>
          <a:xfrm>
            <a:off x="776788" y="1548845"/>
            <a:ext cx="9663576" cy="503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리소스 확보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스킬 데미지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체력 등의 값 책정 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전투 배경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체력바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게이지 화면 출력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객체 생성 및 움직임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4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움직임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5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상호작용 구현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충돌처리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6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피격 시 화면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움직임 구현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</a:t>
            </a:r>
            <a:r>
              <a:rPr lang="ko-KR" altLang="en-US" sz="24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타격감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7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스킬에 따른 스탠드 발동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8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시작 화면 구현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부족한 부분 보완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9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버그 찾고 수정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시범 게임 플레이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5471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A76C1-B360-2611-7ADE-1123F5BFD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D8C466-4C04-7A96-5E41-2738FCE9D01B}"/>
              </a:ext>
            </a:extLst>
          </p:cNvPr>
          <p:cNvSpPr txBox="1"/>
          <p:nvPr/>
        </p:nvSpPr>
        <p:spPr>
          <a:xfrm>
            <a:off x="3424545" y="3105834"/>
            <a:ext cx="5342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  <a:r>
              <a:rPr lang="en-US" altLang="ko-KR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!</a:t>
            </a:r>
            <a:endParaRPr lang="ko-KR" altLang="en-US" sz="36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BC876B-C254-D6CF-C386-E028E1B6F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31" y="4391107"/>
            <a:ext cx="4305361" cy="198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7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247</Words>
  <Application>Microsoft Office PowerPoint</Application>
  <PresentationFormat>와이드스크린</PresentationFormat>
  <Paragraphs>50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G마켓 산스 TTF Bold</vt:lpstr>
      <vt:lpstr>G마켓 산스 TTF Medium</vt:lpstr>
      <vt:lpstr>맑은 고딕</vt:lpstr>
      <vt:lpstr>Arial</vt:lpstr>
      <vt:lpstr>Office 테마</vt:lpstr>
      <vt:lpstr>2DGP 1차 프로젝트 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석주 강</dc:creator>
  <cp:lastModifiedBy>석주 강</cp:lastModifiedBy>
  <cp:revision>2</cp:revision>
  <dcterms:created xsi:type="dcterms:W3CDTF">2025-10-01T11:29:00Z</dcterms:created>
  <dcterms:modified xsi:type="dcterms:W3CDTF">2025-10-01T12:59:33Z</dcterms:modified>
</cp:coreProperties>
</file>

<file path=docProps/thumbnail.jpeg>
</file>